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6BF6-8758-484F-9429-EC8D0C5464FB}" type="datetimeFigureOut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A98F-8F93-4227-802E-16329FEC2A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48B1-BCB0-45D1-9030-DEBC15A74828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F7A-969A-483E-830E-B95E835DB3D1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585-3DE5-4D67-B078-912DE4233C0F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FB61-493C-4C23-9FEC-E07CFECACC0B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255D-3301-4298-84EC-6AB2B2B11B53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BB2B-BFC3-4927-93CF-DBA552DCB22E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B8CB-DB99-499C-99EB-577390FD0E9F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E5F3-F987-4362-951C-DCB2549E1008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2A1F-2D36-4A92-94B1-DF09C1D106B5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52DE-C743-4046-A3B0-EEE0758A3BB9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B3D9-81EA-4B39-84EB-556B1D951174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380D-487B-4022-9982-10AC2B437369}" type="datetime1">
              <a:rPr lang="ko-KR" altLang="en-US" smtClean="0"/>
              <a:pPr/>
              <a:t>2015-11-06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B843-3362-4E58-82E6-9BAB099EE4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transpor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4412" t="1449" b="48032"/>
          <a:stretch>
            <a:fillRect/>
          </a:stretch>
        </p:blipFill>
        <p:spPr bwMode="auto">
          <a:xfrm>
            <a:off x="1187624" y="0"/>
            <a:ext cx="6625711" cy="50851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5229200"/>
            <a:ext cx="4172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명칭</a:t>
            </a:r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165304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참가자 이름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8712968" cy="113877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[</a:t>
            </a:r>
            <a:r>
              <a:rPr lang="ko-KR" altLang="en-US" sz="2800" b="1" dirty="0" smtClean="0"/>
              <a:t>발표시간이 </a:t>
            </a:r>
            <a:r>
              <a:rPr lang="en-US" altLang="ko-KR" sz="2800" b="1" dirty="0" smtClean="0"/>
              <a:t>7</a:t>
            </a:r>
            <a:r>
              <a:rPr lang="ko-KR" altLang="en-US" sz="2800" b="1" dirty="0" smtClean="0"/>
              <a:t>분을 넘지 않도록 작성</a:t>
            </a:r>
            <a:r>
              <a:rPr lang="en-US" altLang="ko-KR" sz="2800" b="1" dirty="0" smtClean="0"/>
              <a:t>]</a:t>
            </a:r>
          </a:p>
          <a:p>
            <a:pPr algn="ctr"/>
            <a:r>
              <a:rPr lang="en-US" altLang="ko-KR" sz="2000" b="1" dirty="0" smtClean="0"/>
              <a:t>※ </a:t>
            </a:r>
            <a:r>
              <a:rPr lang="ko-KR" altLang="en-US" sz="2000" b="1" dirty="0" err="1" smtClean="0"/>
              <a:t>출력시</a:t>
            </a:r>
            <a:r>
              <a:rPr lang="ko-KR" altLang="en-US" sz="2000" b="1" dirty="0" smtClean="0"/>
              <a:t> 이미지 또는 글씨가 겹치지 </a:t>
            </a:r>
            <a:r>
              <a:rPr lang="ko-KR" altLang="en-US" sz="2000" b="1" dirty="0" err="1" smtClean="0"/>
              <a:t>않도록하여</a:t>
            </a:r>
            <a:endParaRPr lang="en-US" altLang="ko-KR" sz="2000" b="1" dirty="0"/>
          </a:p>
          <a:p>
            <a:pPr algn="ctr"/>
            <a:r>
              <a:rPr lang="ko-KR" altLang="en-US" sz="2000" b="1" dirty="0" smtClean="0"/>
              <a:t>서면심사에 문제가 없도록 작성</a:t>
            </a:r>
            <a:endParaRPr lang="ko-KR" altLang="en-US" sz="2000" b="1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양식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공모전 작성양식</a:t>
            </a:r>
            <a:endParaRPr lang="ko-KR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제안 배경 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484784"/>
            <a:ext cx="889248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[1</a:t>
            </a:r>
            <a:r>
              <a:rPr lang="ko-KR" altLang="en-US" sz="2800" b="1" dirty="0" smtClean="0"/>
              <a:t>페이지 작성</a:t>
            </a:r>
            <a:r>
              <a:rPr lang="en-US" altLang="ko-KR" sz="2800" b="1" dirty="0" smtClean="0"/>
              <a:t>]</a:t>
            </a:r>
          </a:p>
          <a:p>
            <a:pPr algn="ctr"/>
            <a:r>
              <a:rPr lang="ko-KR" altLang="en-US" sz="2800" b="1" dirty="0" smtClean="0"/>
              <a:t>서울 시내버스 서비스의 문제점</a:t>
            </a:r>
            <a:r>
              <a:rPr lang="en-US" altLang="ko-KR" sz="2800" b="1" dirty="0" smtClean="0"/>
              <a:t>, </a:t>
            </a:r>
          </a:p>
          <a:p>
            <a:pPr algn="ctr"/>
            <a:r>
              <a:rPr lang="ko-KR" altLang="en-US" sz="2800" b="1" dirty="0" smtClean="0"/>
              <a:t>아이디어를 제안하게 된 배경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근거에 대해 설명</a:t>
            </a:r>
            <a:endParaRPr lang="ko-KR" altLang="en-US" sz="2800" b="1" dirty="0"/>
          </a:p>
        </p:txBody>
      </p:sp>
      <p:pic>
        <p:nvPicPr>
          <p:cNvPr id="8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80248" t="8331" r="6247" b="80939"/>
          <a:stretch>
            <a:fillRect/>
          </a:stretch>
        </p:blipFill>
        <p:spPr bwMode="auto">
          <a:xfrm>
            <a:off x="8388424" y="0"/>
            <a:ext cx="755575" cy="87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내용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4576" y="2921000"/>
            <a:ext cx="8892480" cy="23698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[3</a:t>
            </a:r>
            <a:r>
              <a:rPr lang="ko-KR" altLang="en-US" sz="2800" b="1" dirty="0" smtClean="0"/>
              <a:t>페이지 내 작성</a:t>
            </a:r>
            <a:r>
              <a:rPr lang="en-US" altLang="ko-KR" sz="2800" b="1" dirty="0" smtClean="0"/>
              <a:t>]</a:t>
            </a:r>
          </a:p>
          <a:p>
            <a:pPr algn="ctr"/>
            <a:r>
              <a:rPr lang="ko-KR" altLang="en-US" sz="2800" b="1" dirty="0" smtClean="0"/>
              <a:t>아이디어 명칭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구체적인 아이디어 내용</a:t>
            </a:r>
            <a:r>
              <a:rPr lang="en-US" altLang="ko-KR" sz="2800" b="1" dirty="0" smtClean="0"/>
              <a:t>,</a:t>
            </a:r>
          </a:p>
          <a:p>
            <a:pPr algn="ctr"/>
            <a:r>
              <a:rPr lang="ko-KR" altLang="en-US" sz="2800" b="1" dirty="0" smtClean="0"/>
              <a:t>실현가능성</a:t>
            </a:r>
            <a:r>
              <a:rPr lang="en-US" altLang="ko-KR" sz="2800" b="1" dirty="0" smtClean="0"/>
              <a:t>, </a:t>
            </a:r>
            <a:r>
              <a:rPr lang="ko-KR" altLang="en-US" sz="2800" b="1" dirty="0" err="1" smtClean="0"/>
              <a:t>창의성등에</a:t>
            </a:r>
            <a:r>
              <a:rPr lang="ko-KR" altLang="en-US" sz="2800" b="1" dirty="0" smtClean="0"/>
              <a:t> 대한 </a:t>
            </a:r>
            <a:r>
              <a:rPr lang="ko-KR" altLang="en-US" sz="2800" b="1" dirty="0" smtClean="0"/>
              <a:t>설명과</a:t>
            </a:r>
            <a:endParaRPr lang="en-US" altLang="ko-KR" sz="2800" b="1" dirty="0" smtClean="0"/>
          </a:p>
          <a:p>
            <a:pPr algn="ctr"/>
            <a:r>
              <a:rPr lang="ko-KR" altLang="en-US" sz="2800" b="1" dirty="0" smtClean="0"/>
              <a:t>서비스개선과의 연관성을 구체적으로 포함</a:t>
            </a:r>
            <a:endParaRPr lang="en-US" altLang="ko-KR" sz="2800" b="1" dirty="0" smtClean="0"/>
          </a:p>
          <a:p>
            <a:pPr algn="ctr"/>
            <a:r>
              <a:rPr lang="en-US" altLang="ko-KR" b="1" dirty="0" smtClean="0"/>
              <a:t>* </a:t>
            </a:r>
            <a:r>
              <a:rPr lang="ko-KR" altLang="en-US" b="1" dirty="0" smtClean="0"/>
              <a:t>내용의 이해도를 높이기 위하여 그림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도표등을</a:t>
            </a:r>
            <a:r>
              <a:rPr lang="ko-KR" altLang="en-US" b="1" dirty="0" smtClean="0"/>
              <a:t> 적절히 사용 가능하며 버스 서비스 개선 아이디어 제안은 서울시 시내버스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간선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지선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순환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심야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마을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노선에 한합니다</a:t>
            </a:r>
            <a:r>
              <a:rPr lang="en-US" altLang="ko-KR" b="1" dirty="0" smtClean="0"/>
              <a:t>.</a:t>
            </a:r>
            <a:endParaRPr lang="ko-KR" altLang="en-US" b="1" dirty="0" smtClean="0"/>
          </a:p>
        </p:txBody>
      </p:sp>
      <p:pic>
        <p:nvPicPr>
          <p:cNvPr id="8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80248" t="8331" r="6247" b="80939"/>
          <a:stretch>
            <a:fillRect/>
          </a:stretch>
        </p:blipFill>
        <p:spPr bwMode="auto">
          <a:xfrm>
            <a:off x="8388424" y="0"/>
            <a:ext cx="755575" cy="87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내용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80248" t="8331" r="6247" b="80939"/>
          <a:stretch>
            <a:fillRect/>
          </a:stretch>
        </p:blipFill>
        <p:spPr bwMode="auto">
          <a:xfrm>
            <a:off x="8388424" y="0"/>
            <a:ext cx="755575" cy="871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내용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80248" t="8331" r="6247" b="80939"/>
          <a:stretch>
            <a:fillRect/>
          </a:stretch>
        </p:blipFill>
        <p:spPr bwMode="auto">
          <a:xfrm>
            <a:off x="8388424" y="0"/>
            <a:ext cx="755575" cy="871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기대효과</a:t>
            </a:r>
            <a:endParaRPr lang="ko-KR" alt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4576" y="2921000"/>
            <a:ext cx="8892480" cy="12618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[1</a:t>
            </a:r>
            <a:r>
              <a:rPr lang="ko-KR" altLang="en-US" sz="2800" b="1" dirty="0" smtClean="0"/>
              <a:t>페이지 내 작성</a:t>
            </a:r>
            <a:r>
              <a:rPr lang="en-US" altLang="ko-KR" sz="2800" b="1" dirty="0" smtClean="0"/>
              <a:t>]</a:t>
            </a:r>
          </a:p>
          <a:p>
            <a:pPr algn="ctr"/>
            <a:r>
              <a:rPr lang="ko-KR" altLang="en-US" sz="2800" b="1" dirty="0" smtClean="0"/>
              <a:t>아이디어를 </a:t>
            </a:r>
            <a:r>
              <a:rPr lang="ko-KR" altLang="en-US" sz="2800" b="1" dirty="0" err="1" smtClean="0"/>
              <a:t>실현함으로서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얻을수</a:t>
            </a:r>
            <a:r>
              <a:rPr lang="ko-KR" altLang="en-US" sz="2800" b="1" dirty="0" smtClean="0"/>
              <a:t> 있는 파급</a:t>
            </a:r>
            <a:r>
              <a:rPr lang="en-US" altLang="ko-KR" sz="2800" b="1" dirty="0" smtClean="0"/>
              <a:t>/</a:t>
            </a:r>
            <a:r>
              <a:rPr lang="ko-KR" altLang="en-US" sz="2800" b="1" dirty="0" smtClean="0"/>
              <a:t>기대효과</a:t>
            </a:r>
            <a:endParaRPr lang="en-US" altLang="ko-KR" sz="2800" b="1" dirty="0" smtClean="0"/>
          </a:p>
          <a:p>
            <a:pPr algn="ctr"/>
            <a:r>
              <a:rPr lang="en-US" altLang="ko-KR" b="1" dirty="0" smtClean="0"/>
              <a:t>(</a:t>
            </a:r>
            <a:r>
              <a:rPr lang="ko-KR" altLang="en-US" b="1" dirty="0" smtClean="0"/>
              <a:t>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운전자의 피로도 감소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버스 </a:t>
            </a:r>
            <a:r>
              <a:rPr lang="ko-KR" altLang="en-US" b="1" dirty="0" err="1" smtClean="0"/>
              <a:t>정시성</a:t>
            </a:r>
            <a:r>
              <a:rPr lang="ko-KR" altLang="en-US" b="1" dirty="0" smtClean="0"/>
              <a:t> 증가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버스 사고의 감소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버스 이용 편리 등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pic>
        <p:nvPicPr>
          <p:cNvPr id="7" name="Picture 2" descr="D:\My Documents\Downloads\SNAG-0002.jpg"/>
          <p:cNvPicPr>
            <a:picLocks noChangeAspect="1" noChangeArrowheads="1"/>
          </p:cNvPicPr>
          <p:nvPr/>
        </p:nvPicPr>
        <p:blipFill>
          <a:blip r:embed="rId2" cstate="print"/>
          <a:srcRect l="80248" t="8331" r="6247" b="80939"/>
          <a:stretch>
            <a:fillRect/>
          </a:stretch>
        </p:blipFill>
        <p:spPr bwMode="auto">
          <a:xfrm>
            <a:off x="8388424" y="0"/>
            <a:ext cx="755575" cy="87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B843-3362-4E58-82E6-9BAB099EE45E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붙임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공모 참가신청서</a:t>
            </a:r>
            <a:endParaRPr lang="ko-KR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67544" y="387772"/>
            <a:ext cx="8352928" cy="615553"/>
          </a:xfrm>
          <a:prstGeom prst="rect">
            <a:avLst/>
          </a:prstGeom>
          <a:ln w="12700" cap="rnd" cmpd="dbl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base" latinLnBrk="0"/>
            <a:r>
              <a:rPr lang="ko-KR" altLang="en-US" sz="1400" b="1" dirty="0" smtClean="0"/>
              <a:t>친절하고 안전한 버스를 위한</a:t>
            </a:r>
            <a:endParaRPr lang="en-US" altLang="ko-KR" sz="1400" b="1" dirty="0" smtClean="0"/>
          </a:p>
          <a:p>
            <a:pPr algn="ctr" fontAlgn="base" latinLnBrk="0"/>
            <a:r>
              <a:rPr lang="ko-KR" altLang="en-US" sz="2000" b="1" dirty="0" smtClean="0"/>
              <a:t>버스 서비스개선 시민아이디어 공모전</a:t>
            </a:r>
            <a:endParaRPr lang="ko-KR" altLang="en-US" sz="2000" b="1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67544" y="1052736"/>
          <a:ext cx="835293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80"/>
                <a:gridCol w="1152128"/>
                <a:gridCol w="1728192"/>
                <a:gridCol w="1512168"/>
                <a:gridCol w="324036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lt"/>
                        </a:rPr>
                        <a:t>대표</a:t>
                      </a:r>
                      <a:endParaRPr lang="en-US" altLang="ko-KR" sz="14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latin typeface="+mj-lt"/>
                        </a:rPr>
                        <a:t>참여자</a:t>
                      </a:r>
                      <a:endParaRPr lang="ko-KR" altLang="en-US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성명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주소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생년월일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연락처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(</a:t>
                      </a:r>
                      <a:r>
                        <a:rPr lang="ko-KR" altLang="en-US" sz="1400" b="0" dirty="0" smtClean="0">
                          <a:latin typeface="+mj-lt"/>
                        </a:rPr>
                        <a:t>휴대전화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)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67544" y="1916832"/>
          <a:ext cx="835293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80"/>
                <a:gridCol w="1152128"/>
                <a:gridCol w="1728192"/>
                <a:gridCol w="1512168"/>
                <a:gridCol w="324036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공동</a:t>
                      </a:r>
                      <a:endParaRPr lang="en-US" altLang="ko-KR" sz="1400" b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참여자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성명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주소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생년월일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연락처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(</a:t>
                      </a:r>
                      <a:r>
                        <a:rPr lang="ko-KR" altLang="en-US" sz="1400" b="0" dirty="0" smtClean="0">
                          <a:latin typeface="+mj-lt"/>
                        </a:rPr>
                        <a:t>휴대전화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)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7544" y="5000476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sz="1200" dirty="0"/>
              <a:t>※ </a:t>
            </a:r>
            <a:r>
              <a:rPr lang="ko-KR" altLang="en-US" sz="1200" dirty="0" smtClean="0"/>
              <a:t>공동참여자는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인 이내로 기입하시기 바랍니다</a:t>
            </a:r>
            <a:r>
              <a:rPr lang="en-US" altLang="ko-KR" sz="1200" dirty="0" smtClean="0"/>
              <a:t>. </a:t>
            </a:r>
            <a:endParaRPr lang="ko-KR" altLang="en-US" sz="120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67544" y="2708920"/>
          <a:ext cx="835293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80"/>
                <a:gridCol w="1152128"/>
                <a:gridCol w="1728192"/>
                <a:gridCol w="1512168"/>
                <a:gridCol w="324036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공동</a:t>
                      </a:r>
                      <a:endParaRPr lang="en-US" altLang="ko-KR" sz="1400" b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참여자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성명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주소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생년월일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연락처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(</a:t>
                      </a:r>
                      <a:r>
                        <a:rPr lang="ko-KR" altLang="en-US" sz="1400" b="0" dirty="0" smtClean="0">
                          <a:latin typeface="+mj-lt"/>
                        </a:rPr>
                        <a:t>휴대전화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)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67544" y="3501008"/>
          <a:ext cx="835293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80"/>
                <a:gridCol w="1152128"/>
                <a:gridCol w="1728192"/>
                <a:gridCol w="1512168"/>
                <a:gridCol w="324036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공동</a:t>
                      </a:r>
                      <a:endParaRPr lang="en-US" altLang="ko-KR" sz="1400" b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참여자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성명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주소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생년월일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연락처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(</a:t>
                      </a:r>
                      <a:r>
                        <a:rPr lang="ko-KR" altLang="en-US" sz="1400" b="0" dirty="0" smtClean="0">
                          <a:latin typeface="+mj-lt"/>
                        </a:rPr>
                        <a:t>휴대전화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)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467544" y="4293096"/>
          <a:ext cx="835293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80"/>
                <a:gridCol w="1152128"/>
                <a:gridCol w="1728192"/>
                <a:gridCol w="1512168"/>
                <a:gridCol w="324036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공동</a:t>
                      </a:r>
                      <a:endParaRPr lang="en-US" altLang="ko-KR" sz="1400" b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참여자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성명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주소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생년월일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j-lt"/>
                        </a:rPr>
                        <a:t>연락처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(</a:t>
                      </a:r>
                      <a:r>
                        <a:rPr lang="ko-KR" altLang="en-US" sz="1400" b="0" dirty="0" smtClean="0">
                          <a:latin typeface="+mj-lt"/>
                        </a:rPr>
                        <a:t>휴대전화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)</a:t>
                      </a:r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467544" y="537321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 smtClean="0"/>
              <a:t>본인은 버스 서비스개선 시민아이디어 공모전에 응모함에 있어 타인의 저작권을 침해하지 않았으며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만약 위반하였을 경우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관계법령에 따른 제재 등의 조치를 취함에 이의 없이 따를 것을 약속합니다</a:t>
            </a:r>
            <a:r>
              <a:rPr lang="en-US" altLang="ko-KR" sz="1400" b="1" dirty="0" smtClean="0"/>
              <a:t>.</a:t>
            </a:r>
          </a:p>
          <a:p>
            <a:pPr algn="r"/>
            <a:r>
              <a:rPr lang="en-US" altLang="ko-KR" sz="1400" b="1" dirty="0" smtClean="0"/>
              <a:t>                                      201   .    .     </a:t>
            </a:r>
          </a:p>
          <a:p>
            <a:pPr algn="r"/>
            <a:r>
              <a:rPr lang="en-US" altLang="ko-KR" sz="1400" b="1" dirty="0" smtClean="0"/>
              <a:t>                                                    </a:t>
            </a:r>
            <a:r>
              <a:rPr lang="ko-KR" altLang="en-US" sz="1400" b="1" dirty="0" smtClean="0"/>
              <a:t>제출자 </a:t>
            </a:r>
            <a:r>
              <a:rPr lang="en-US" altLang="ko-KR" sz="1400" b="1" dirty="0" smtClean="0"/>
              <a:t>:   </a:t>
            </a:r>
            <a:endParaRPr lang="ko-KR" alt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273225"/>
            <a:ext cx="91440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※ </a:t>
            </a:r>
            <a:r>
              <a:rPr lang="ko-KR" altLang="en-US" sz="1400" b="1" dirty="0" smtClean="0"/>
              <a:t>공모전 사전설명회가 개최될 예정이며 </a:t>
            </a:r>
            <a:r>
              <a:rPr lang="en-US" altLang="ko-KR" sz="1400" b="1" dirty="0" smtClean="0"/>
              <a:t>(2015.11.28, </a:t>
            </a:r>
            <a:r>
              <a:rPr lang="ko-KR" altLang="en-US" sz="1400" b="1" dirty="0" smtClean="0"/>
              <a:t>토요일 예정</a:t>
            </a:r>
            <a:r>
              <a:rPr lang="en-US" altLang="ko-KR" sz="1400" b="1" dirty="0" smtClean="0"/>
              <a:t>)</a:t>
            </a:r>
          </a:p>
          <a:p>
            <a:pPr algn="ctr"/>
            <a:r>
              <a:rPr lang="ko-KR" altLang="en-US" sz="1400" b="1" dirty="0" smtClean="0"/>
              <a:t>자세한 일정은 녹색교통운동 홈페이지 </a:t>
            </a:r>
            <a:r>
              <a:rPr lang="en-US" altLang="ko-KR" sz="1400" b="1" dirty="0" smtClean="0"/>
              <a:t>(</a:t>
            </a:r>
            <a:r>
              <a:rPr lang="en-US" altLang="ko-KR" sz="1400" b="1" dirty="0" smtClean="0">
                <a:hlinkClick r:id="rId2"/>
              </a:rPr>
              <a:t>www.greentransport.org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를 참고하세요</a:t>
            </a:r>
            <a:r>
              <a:rPr lang="en-US" altLang="ko-KR" sz="1400" b="1" dirty="0" smtClean="0"/>
              <a:t>.</a:t>
            </a:r>
            <a:endParaRPr lang="en-US" altLang="ko-KR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284</Words>
  <Application>Microsoft Office PowerPoint</Application>
  <PresentationFormat>화면 슬라이드 쇼(4:3)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14</cp:revision>
  <dcterms:created xsi:type="dcterms:W3CDTF">2015-11-05T07:46:32Z</dcterms:created>
  <dcterms:modified xsi:type="dcterms:W3CDTF">2015-11-06T05:56:17Z</dcterms:modified>
</cp:coreProperties>
</file>